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90"/>
  </p:normalViewPr>
  <p:slideViewPr>
    <p:cSldViewPr snapToGrid="0">
      <p:cViewPr varScale="1">
        <p:scale>
          <a:sx n="39" d="100"/>
          <a:sy n="39" d="100"/>
        </p:scale>
        <p:origin x="88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gová Aneta Mgr." userId="c4227773-ad5c-4992-b686-97d82634b51f" providerId="ADAL" clId="{4F141632-D508-41AA-AE13-64DEA313BB59}"/>
    <pc:docChg chg="undo custSel modSld">
      <pc:chgData name="Vargová Aneta Mgr." userId="c4227773-ad5c-4992-b686-97d82634b51f" providerId="ADAL" clId="{4F141632-D508-41AA-AE13-64DEA313BB59}" dt="2025-03-31T12:02:17.938" v="71" actId="255"/>
      <pc:docMkLst>
        <pc:docMk/>
      </pc:docMkLst>
      <pc:sldChg chg="modSp mod">
        <pc:chgData name="Vargová Aneta Mgr." userId="c4227773-ad5c-4992-b686-97d82634b51f" providerId="ADAL" clId="{4F141632-D508-41AA-AE13-64DEA313BB59}" dt="2025-03-31T11:59:14.944" v="32" actId="20577"/>
        <pc:sldMkLst>
          <pc:docMk/>
          <pc:sldMk cId="0" sldId="256"/>
        </pc:sldMkLst>
        <pc:spChg chg="mod">
          <ac:chgData name="Vargová Aneta Mgr." userId="c4227773-ad5c-4992-b686-97d82634b51f" providerId="ADAL" clId="{4F141632-D508-41AA-AE13-64DEA313BB59}" dt="2025-03-31T11:58:46.039" v="9" actId="20577"/>
          <ac:spMkLst>
            <pc:docMk/>
            <pc:sldMk cId="0" sldId="256"/>
            <ac:spMk id="138" creationId="{00000000-0000-0000-0000-000000000000}"/>
          </ac:spMkLst>
        </pc:spChg>
        <pc:spChg chg="mod">
          <ac:chgData name="Vargová Aneta Mgr." userId="c4227773-ad5c-4992-b686-97d82634b51f" providerId="ADAL" clId="{4F141632-D508-41AA-AE13-64DEA313BB59}" dt="2025-03-31T11:59:14.944" v="32" actId="20577"/>
          <ac:spMkLst>
            <pc:docMk/>
            <pc:sldMk cId="0" sldId="256"/>
            <ac:spMk id="139" creationId="{00000000-0000-0000-0000-000000000000}"/>
          </ac:spMkLst>
        </pc:spChg>
      </pc:sldChg>
      <pc:sldChg chg="addSp delSp modSp mod modClrScheme chgLayout">
        <pc:chgData name="Vargová Aneta Mgr." userId="c4227773-ad5c-4992-b686-97d82634b51f" providerId="ADAL" clId="{4F141632-D508-41AA-AE13-64DEA313BB59}" dt="2025-03-31T12:01:22.177" v="42" actId="1076"/>
        <pc:sldMkLst>
          <pc:docMk/>
          <pc:sldMk cId="0" sldId="257"/>
        </pc:sldMkLst>
        <pc:spChg chg="add del mod ord">
          <ac:chgData name="Vargová Aneta Mgr." userId="c4227773-ad5c-4992-b686-97d82634b51f" providerId="ADAL" clId="{4F141632-D508-41AA-AE13-64DEA313BB59}" dt="2025-03-31T12:00:57.213" v="38" actId="700"/>
          <ac:spMkLst>
            <pc:docMk/>
            <pc:sldMk cId="0" sldId="257"/>
            <ac:spMk id="2" creationId="{6C7FE11D-B7AC-A2B3-19B9-C4B64BBA7BC9}"/>
          </ac:spMkLst>
        </pc:spChg>
        <pc:spChg chg="add del mod ord">
          <ac:chgData name="Vargová Aneta Mgr." userId="c4227773-ad5c-4992-b686-97d82634b51f" providerId="ADAL" clId="{4F141632-D508-41AA-AE13-64DEA313BB59}" dt="2025-03-31T12:00:57.213" v="38" actId="700"/>
          <ac:spMkLst>
            <pc:docMk/>
            <pc:sldMk cId="0" sldId="257"/>
            <ac:spMk id="3" creationId="{A8A2ACBA-AB10-DAF8-A03A-25AE79F57BAC}"/>
          </ac:spMkLst>
        </pc:spChg>
        <pc:spChg chg="add del mod">
          <ac:chgData name="Vargová Aneta Mgr." userId="c4227773-ad5c-4992-b686-97d82634b51f" providerId="ADAL" clId="{4F141632-D508-41AA-AE13-64DEA313BB59}" dt="2025-03-31T11:59:34.886" v="36" actId="478"/>
          <ac:spMkLst>
            <pc:docMk/>
            <pc:sldMk cId="0" sldId="257"/>
            <ac:spMk id="142" creationId="{00000000-0000-0000-0000-000000000000}"/>
          </ac:spMkLst>
        </pc:spChg>
        <pc:spChg chg="mod">
          <ac:chgData name="Vargová Aneta Mgr." userId="c4227773-ad5c-4992-b686-97d82634b51f" providerId="ADAL" clId="{4F141632-D508-41AA-AE13-64DEA313BB59}" dt="2025-03-31T12:01:22.177" v="42" actId="1076"/>
          <ac:spMkLst>
            <pc:docMk/>
            <pc:sldMk cId="0" sldId="257"/>
            <ac:spMk id="143" creationId="{00000000-0000-0000-0000-000000000000}"/>
          </ac:spMkLst>
        </pc:spChg>
        <pc:spChg chg="del">
          <ac:chgData name="Vargová Aneta Mgr." userId="c4227773-ad5c-4992-b686-97d82634b51f" providerId="ADAL" clId="{4F141632-D508-41AA-AE13-64DEA313BB59}" dt="2025-03-31T12:01:17.643" v="41" actId="478"/>
          <ac:spMkLst>
            <pc:docMk/>
            <pc:sldMk cId="0" sldId="257"/>
            <ac:spMk id="144" creationId="{00000000-0000-0000-0000-000000000000}"/>
          </ac:spMkLst>
        </pc:spChg>
      </pc:sldChg>
      <pc:sldChg chg="delSp mod">
        <pc:chgData name="Vargová Aneta Mgr." userId="c4227773-ad5c-4992-b686-97d82634b51f" providerId="ADAL" clId="{4F141632-D508-41AA-AE13-64DEA313BB59}" dt="2025-03-31T12:01:29.477" v="43" actId="478"/>
        <pc:sldMkLst>
          <pc:docMk/>
          <pc:sldMk cId="0" sldId="258"/>
        </pc:sldMkLst>
        <pc:spChg chg="del">
          <ac:chgData name="Vargová Aneta Mgr." userId="c4227773-ad5c-4992-b686-97d82634b51f" providerId="ADAL" clId="{4F141632-D508-41AA-AE13-64DEA313BB59}" dt="2025-03-31T12:01:29.477" v="43" actId="478"/>
          <ac:spMkLst>
            <pc:docMk/>
            <pc:sldMk cId="0" sldId="258"/>
            <ac:spMk id="148" creationId="{00000000-0000-0000-0000-000000000000}"/>
          </ac:spMkLst>
        </pc:spChg>
      </pc:sldChg>
      <pc:sldChg chg="modSp mod">
        <pc:chgData name="Vargová Aneta Mgr." userId="c4227773-ad5c-4992-b686-97d82634b51f" providerId="ADAL" clId="{4F141632-D508-41AA-AE13-64DEA313BB59}" dt="2025-03-31T12:02:17.938" v="71" actId="255"/>
        <pc:sldMkLst>
          <pc:docMk/>
          <pc:sldMk cId="0" sldId="259"/>
        </pc:sldMkLst>
        <pc:spChg chg="mod">
          <ac:chgData name="Vargová Aneta Mgr." userId="c4227773-ad5c-4992-b686-97d82634b51f" providerId="ADAL" clId="{4F141632-D508-41AA-AE13-64DEA313BB59}" dt="2025-03-31T12:02:17.938" v="71" actId="255"/>
          <ac:spMkLst>
            <pc:docMk/>
            <pc:sldMk cId="0" sldId="259"/>
            <ac:spMk id="15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Náz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12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3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e - na šíř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ohled na pláž a moře z travnaté písečné duny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 názvu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Text názvu</a:t>
            </a:r>
          </a:p>
        </p:txBody>
      </p:sp>
      <p:sp>
        <p:nvSpPr>
          <p:cNvPr id="22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3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- ve střed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názvu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3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e -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Volavka letící nízko nad pláží s nízkým plotem v popředí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ext názvu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 názvu</a:t>
            </a:r>
          </a:p>
        </p:txBody>
      </p:sp>
      <p:sp>
        <p:nvSpPr>
          <p:cNvPr id="40" name="Text úrovně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-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49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57" name="Text úrovně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5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, odrážky, 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ísečná cesta vedoucí mezi dvěma kopci k oceánu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67" name="Text úrovně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6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, odrážky a živé video –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76" name="Text úrovně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7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, odrážky a živé video –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 názvu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názvu</a:t>
            </a:r>
          </a:p>
        </p:txBody>
      </p:sp>
      <p:sp>
        <p:nvSpPr>
          <p:cNvPr id="85" name="Text úrovně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86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úrovně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94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e -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ísečná cesta vedoucí mezi dvěma kopci k oceánu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Volavka letící nízko nad pláží s nízkým plotem v popředí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Pohled na pláž a moře z travnaté písečné duny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sef Novák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–Josef Novák</a:t>
            </a:r>
          </a:p>
        </p:txBody>
      </p:sp>
      <p:sp>
        <p:nvSpPr>
          <p:cNvPr id="112" name="„Sem napište citát.“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„Sem napište citát.“ </a:t>
            </a:r>
          </a:p>
        </p:txBody>
      </p:sp>
      <p:sp>
        <p:nvSpPr>
          <p:cNvPr id="113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ohled na pláž a moře z travnaté písečné duny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názvu</a:t>
            </a:r>
          </a:p>
        </p:txBody>
      </p:sp>
      <p:sp>
        <p:nvSpPr>
          <p:cNvPr id="3" name="Text úrovně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Název prezentace"/>
          <p:cNvSpPr txBox="1"/>
          <p:nvPr/>
        </p:nvSpPr>
        <p:spPr>
          <a:xfrm>
            <a:off x="1040840" y="3014650"/>
            <a:ext cx="16769014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0" b="1" cap="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Náz</a:t>
            </a:r>
            <a:r>
              <a:rPr lang="sk-SK" dirty="0"/>
              <a:t>O</a:t>
            </a:r>
            <a:r>
              <a:rPr dirty="0"/>
              <a:t>v </a:t>
            </a:r>
            <a:r>
              <a:rPr dirty="0" err="1"/>
              <a:t>prezent</a:t>
            </a:r>
            <a:r>
              <a:rPr lang="sk-SK" dirty="0" err="1"/>
              <a:t>ácie</a:t>
            </a:r>
            <a:endParaRPr dirty="0"/>
          </a:p>
        </p:txBody>
      </p:sp>
      <p:sp>
        <p:nvSpPr>
          <p:cNvPr id="139" name="Obor prezentace"/>
          <p:cNvSpPr txBox="1"/>
          <p:nvPr/>
        </p:nvSpPr>
        <p:spPr>
          <a:xfrm>
            <a:off x="1040840" y="5284465"/>
            <a:ext cx="6001643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rgbClr val="3274B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sk-SK" dirty="0"/>
              <a:t>Zameranie prezentácie</a:t>
            </a:r>
            <a:endParaRPr dirty="0"/>
          </a:p>
        </p:txBody>
      </p:sp>
      <p:pic>
        <p:nvPicPr>
          <p:cNvPr id="140" name="Obrázek" descr="Obráze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8938" y="11429624"/>
            <a:ext cx="5644222" cy="81427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7730EB7F-4877-7B49-6E1F-856E8616A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0841" y="11055608"/>
            <a:ext cx="4815790" cy="154399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74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Obdélník"/>
          <p:cNvSpPr/>
          <p:nvPr/>
        </p:nvSpPr>
        <p:spPr>
          <a:xfrm>
            <a:off x="0" y="12002848"/>
            <a:ext cx="24416200" cy="1713152"/>
          </a:xfrm>
          <a:prstGeom prst="rect">
            <a:avLst/>
          </a:prstGeom>
          <a:gradFill>
            <a:gsLst>
              <a:gs pos="0">
                <a:srgbClr val="001E4D">
                  <a:alpha val="0"/>
                </a:srgbClr>
              </a:gs>
              <a:gs pos="100000">
                <a:srgbClr val="001E4D">
                  <a:alpha val="75000"/>
                </a:srgbClr>
              </a:gs>
            </a:gsLst>
            <a:lin ang="5400000" scaled="1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gradFill flip="none" rotWithShape="1"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11630354" scaled="0"/>
                </a:gra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C95B28D6-F32D-295A-F5A6-BCF3AF9A8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032" y="12669140"/>
            <a:ext cx="4008868" cy="59045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EB76CE9-5FFF-31FA-0780-722F8062F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52706"/>
            <a:ext cx="24384000" cy="156329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rostor pro zakončení prezentace"/>
          <p:cNvSpPr txBox="1"/>
          <p:nvPr/>
        </p:nvSpPr>
        <p:spPr>
          <a:xfrm>
            <a:off x="8663796" y="6391206"/>
            <a:ext cx="7056420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sk-SK" sz="5400" dirty="0"/>
              <a:t>Ďakujem za pozornosť</a:t>
            </a:r>
            <a:endParaRPr sz="5400" dirty="0"/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1D340E9F-C886-97C3-DE01-C83613020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3142" y="12344713"/>
            <a:ext cx="4297715" cy="63299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</Words>
  <Application>Microsoft Office PowerPoint</Application>
  <PresentationFormat>Vlastná</PresentationFormat>
  <Paragraphs>3</Paragraphs>
  <Slides>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8" baseType="lpstr">
      <vt:lpstr>Helvetica Neue</vt:lpstr>
      <vt:lpstr>Helvetica Neue Light</vt:lpstr>
      <vt:lpstr>Helvetica Neue Medium</vt:lpstr>
      <vt:lpstr>White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cp:lastModifiedBy>Vargová Aneta Mgr.</cp:lastModifiedBy>
  <cp:revision>6</cp:revision>
  <dcterms:modified xsi:type="dcterms:W3CDTF">2025-03-31T12:02:20Z</dcterms:modified>
</cp:coreProperties>
</file>